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06C1D-391C-4B4B-B8B1-81888F32DC48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B8C04-8695-4051-B412-259548323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9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5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2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0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67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52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1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4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44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4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5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6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BDEE75-54BB-4ABB-8D4C-78F81D701853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513F96-A1B6-4D19-8E34-468BEF6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5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107004/thank-you-note-cup-coffee" TargetMode="External"/><Relationship Id="rId2" Type="http://schemas.openxmlformats.org/officeDocument/2006/relationships/image" Target="../media/image31.1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cyber-bullying-bully-rumor-teasing-122156/" TargetMode="External"/><Relationship Id="rId7" Type="http://schemas.openxmlformats.org/officeDocument/2006/relationships/hyperlink" Target="https://www.flickr.com/photos/nez/22375319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www.flickr.com/photos/danielfoster/27740886132/" TargetMode="Externa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hyperlink" Target="https://simpsonswiki.com/wiki/Category:Images_-_How_I_Spent_My_Strummer_Vacation" TargetMode="External"/><Relationship Id="rId3" Type="http://schemas.openxmlformats.org/officeDocument/2006/relationships/hyperlink" Target="https://knowlaw.in/index.php/2021/06/01/cyberbullying-deleterious-effect-advancement-technology/" TargetMode="External"/><Relationship Id="rId7" Type="http://schemas.openxmlformats.org/officeDocument/2006/relationships/hyperlink" Target="https://www.picpedia.org/highway-signs/c/complain.html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hyperlink" Target="http://stackoverflow.com/questions/34225779/how-to-set-the-app-icon-as-the-notification-icon-in-the-notification-drawer" TargetMode="External"/><Relationship Id="rId5" Type="http://schemas.openxmlformats.org/officeDocument/2006/relationships/hyperlink" Target="https://www.picpedia.org/keyboard/e/evidence-gathering.html" TargetMode="External"/><Relationship Id="rId15" Type="http://schemas.openxmlformats.org/officeDocument/2006/relationships/hyperlink" Target="https://nazra.org/en/2012/09/profile-16-female-candidates-people%E2%80%99s-assembly-elections-20112012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11.jpg"/><Relationship Id="rId9" Type="http://schemas.openxmlformats.org/officeDocument/2006/relationships/hyperlink" Target="https://techboomers.com/google-advanced-search-syntax" TargetMode="External"/><Relationship Id="rId1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tsproducoes.blogspot.com/2016/01/musicas-da-serie-the-blacklist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C3EF-D8EA-49BD-9AB2-F203B8539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BlackList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6AC9B-AFAC-4967-A976-BE7D236C3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Mohammad Zaed Iqbal Khan</a:t>
            </a:r>
          </a:p>
          <a:p>
            <a:r>
              <a:rPr lang="en-US" dirty="0"/>
              <a:t>Absara Chowdhury</a:t>
            </a:r>
          </a:p>
          <a:p>
            <a:r>
              <a:rPr lang="en-US" dirty="0"/>
              <a:t>Farhan </a:t>
            </a:r>
            <a:r>
              <a:rPr lang="en-US" dirty="0" err="1"/>
              <a:t>Ishrak</a:t>
            </a:r>
            <a:r>
              <a:rPr lang="en-US" dirty="0"/>
              <a:t> </a:t>
            </a:r>
            <a:r>
              <a:rPr lang="en-US" dirty="0" err="1"/>
              <a:t>Tahmid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0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6B29CC3-4AA2-416B-8C60-A4A42757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40724" y="2123671"/>
            <a:ext cx="8354106" cy="26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D7EC-10E1-4704-8619-9D2AC337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BLACKLIST?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AC0FE-87A3-445E-A7CF-820D239EE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85024" y="2811550"/>
            <a:ext cx="2101242" cy="21012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3EBA5-7381-4670-B561-DB9ED0B99CA5}"/>
              </a:ext>
            </a:extLst>
          </p:cNvPr>
          <p:cNvSpPr txBox="1"/>
          <p:nvPr/>
        </p:nvSpPr>
        <p:spPr>
          <a:xfrm>
            <a:off x="1743972" y="5069011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Stops cyberbullying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F35F8-B279-4142-8CCF-FBCDE3C31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8846" y="2941061"/>
            <a:ext cx="2445217" cy="1630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C1E4D-24EC-43CD-8030-7BA6FB5B0877}"/>
              </a:ext>
            </a:extLst>
          </p:cNvPr>
          <p:cNvSpPr txBox="1"/>
          <p:nvPr/>
        </p:nvSpPr>
        <p:spPr>
          <a:xfrm>
            <a:off x="4958236" y="502972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 to report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DA4C5-F54B-49E5-835E-3D2988348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83526" y="2643532"/>
            <a:ext cx="2406544" cy="18072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6F7834-3C7B-4894-9263-EA48B5045EE2}"/>
              </a:ext>
            </a:extLst>
          </p:cNvPr>
          <p:cNvSpPr txBox="1"/>
          <p:nvPr/>
        </p:nvSpPr>
        <p:spPr>
          <a:xfrm>
            <a:off x="8210013" y="5029726"/>
            <a:ext cx="208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Permanent Record</a:t>
            </a:r>
          </a:p>
        </p:txBody>
      </p:sp>
    </p:spTree>
    <p:extLst>
      <p:ext uri="{BB962C8B-B14F-4D97-AF65-F5344CB8AC3E}">
        <p14:creationId xmlns:p14="http://schemas.microsoft.com/office/powerpoint/2010/main" val="45579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5BC8-BD4B-47DA-9224-4005AFFA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DACB6-7B45-43C6-A0F4-D50477DA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8455" y="1591116"/>
            <a:ext cx="1761066" cy="1320799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8BCBE0E-9C38-41F1-B2FF-520232FB7084}"/>
              </a:ext>
            </a:extLst>
          </p:cNvPr>
          <p:cNvSpPr/>
          <p:nvPr/>
        </p:nvSpPr>
        <p:spPr>
          <a:xfrm>
            <a:off x="3884381" y="2235508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8A580-6839-4F79-8476-F9AAD6B00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280" y="1591116"/>
            <a:ext cx="1981200" cy="13208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5858ED-8D8B-4822-9A9D-90D775CCCEBA}"/>
              </a:ext>
            </a:extLst>
          </p:cNvPr>
          <p:cNvSpPr/>
          <p:nvPr/>
        </p:nvSpPr>
        <p:spPr>
          <a:xfrm>
            <a:off x="7474301" y="2251516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D28431-D462-4926-B0C2-9FB0DA30A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5414" y="4080442"/>
            <a:ext cx="2230891" cy="147424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C03E3B-6ADD-44B8-A7CA-9207D40D620D}"/>
              </a:ext>
            </a:extLst>
          </p:cNvPr>
          <p:cNvSpPr/>
          <p:nvPr/>
        </p:nvSpPr>
        <p:spPr>
          <a:xfrm rot="5400000">
            <a:off x="9344588" y="3433903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2A7BBA-CEC7-41FE-BB6A-15EA010C9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23862" y="1617581"/>
            <a:ext cx="2230891" cy="1394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E401D-8A66-4DAE-9176-F762D2C2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97688" y="3662121"/>
            <a:ext cx="1209465" cy="215016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6C7D94-3AA4-4A6D-8F45-6BDC1B9B01C5}"/>
              </a:ext>
            </a:extLst>
          </p:cNvPr>
          <p:cNvSpPr/>
          <p:nvPr/>
        </p:nvSpPr>
        <p:spPr>
          <a:xfrm rot="10800000">
            <a:off x="7474301" y="4503125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D6FAB6-827A-4671-8077-DEF79D67519B}"/>
              </a:ext>
            </a:extLst>
          </p:cNvPr>
          <p:cNvSpPr/>
          <p:nvPr/>
        </p:nvSpPr>
        <p:spPr>
          <a:xfrm rot="12254216">
            <a:off x="4285824" y="4163677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1125D81-6802-4E15-921D-CA2DCA5D1B18}"/>
              </a:ext>
            </a:extLst>
          </p:cNvPr>
          <p:cNvSpPr/>
          <p:nvPr/>
        </p:nvSpPr>
        <p:spPr>
          <a:xfrm rot="9402676">
            <a:off x="4286043" y="5044263"/>
            <a:ext cx="723966" cy="347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77713A-24B1-4ACA-B58D-1C9F3CF697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105848" y="3245766"/>
            <a:ext cx="1455677" cy="10917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ACEB5C-723E-4822-B03B-C0C853E3CF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986785" y="4904715"/>
            <a:ext cx="1897596" cy="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3F0C-7DDC-4239-89A0-D4351208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21438"/>
            <a:ext cx="9601196" cy="568170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</a:t>
            </a:r>
            <a:r>
              <a:rPr lang="en-US" dirty="0" err="1"/>
              <a:t>Architechture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5762A-8A77-46A2-9B45-C64BE729E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20013"/>
            <a:ext cx="9394050" cy="4916549"/>
          </a:xfrm>
        </p:spPr>
      </p:pic>
    </p:spTree>
    <p:extLst>
      <p:ext uri="{BB962C8B-B14F-4D97-AF65-F5344CB8AC3E}">
        <p14:creationId xmlns:p14="http://schemas.microsoft.com/office/powerpoint/2010/main" val="99755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FCF6-89E0-4D77-B7CD-F07944B3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Reduces Cyberbullying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3011-95B4-42A6-971C-09E6C054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platform for victims to raise voice</a:t>
            </a:r>
          </a:p>
          <a:p>
            <a:r>
              <a:rPr lang="en-US" dirty="0"/>
              <a:t>Allows victims to report anonymously</a:t>
            </a:r>
          </a:p>
          <a:p>
            <a:r>
              <a:rPr lang="en-US" dirty="0"/>
              <a:t>With evidence, allows institutions to punish bullies</a:t>
            </a:r>
          </a:p>
          <a:p>
            <a:r>
              <a:rPr lang="en-US" dirty="0"/>
              <a:t>Stores permanent records, acting as a deterrent to future cyberbullies</a:t>
            </a:r>
          </a:p>
          <a:p>
            <a:r>
              <a:rPr lang="en-US" dirty="0"/>
              <a:t>Nobody wants to bully if they know it will impact their future/career</a:t>
            </a:r>
          </a:p>
        </p:txBody>
      </p:sp>
    </p:spTree>
    <p:extLst>
      <p:ext uri="{BB962C8B-B14F-4D97-AF65-F5344CB8AC3E}">
        <p14:creationId xmlns:p14="http://schemas.microsoft.com/office/powerpoint/2010/main" val="299931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ADA1-D386-4742-94B1-C54EB268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49" y="890616"/>
            <a:ext cx="9601196" cy="1303867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DAA9-0F7C-4F04-945C-EB749F1A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/>
              <a:t> Target Audience: students of educational institutions</a:t>
            </a:r>
          </a:p>
          <a:p>
            <a:pPr>
              <a:buFont typeface="+mj-lt"/>
              <a:buAutoNum type="alphaUcPeriod"/>
            </a:pPr>
            <a:r>
              <a:rPr lang="en-US" dirty="0"/>
              <a:t> Lease the application to the institutions on a yearly subscription basis</a:t>
            </a:r>
          </a:p>
          <a:p>
            <a:pPr>
              <a:buFont typeface="+mj-lt"/>
              <a:buAutoNum type="alphaUcPeriod"/>
            </a:pPr>
            <a:r>
              <a:rPr lang="en-US" dirty="0"/>
              <a:t> Generate revenue by ads</a:t>
            </a:r>
          </a:p>
          <a:p>
            <a:pPr>
              <a:buFont typeface="+mj-lt"/>
              <a:buAutoNum type="alphaUcPeriod"/>
            </a:pPr>
            <a:r>
              <a:rPr lang="en-US" dirty="0"/>
              <a:t> Freemium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7040-C0C3-4F6F-8F67-CC8E1700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BFC95D-A1B7-4AD8-B620-D5D651A4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63" y="439131"/>
            <a:ext cx="9364635" cy="5589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5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901" y="4552208"/>
            <a:ext cx="612563" cy="570797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57150" rIns="0" bIns="0" rtlCol="0">
            <a:spAutoFit/>
          </a:bodyPr>
          <a:lstStyle/>
          <a:p>
            <a:pPr marL="181196">
              <a:spcBef>
                <a:spcPts val="450"/>
              </a:spcBef>
            </a:pPr>
            <a:r>
              <a:rPr sz="3334" spc="97" dirty="0">
                <a:latin typeface="Arial"/>
                <a:cs typeface="Arial"/>
              </a:rPr>
              <a:t>2</a:t>
            </a:r>
            <a:endParaRPr sz="3334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7902" y="2175337"/>
            <a:ext cx="603250" cy="56133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57997" rIns="0" bIns="0" rtlCol="0">
            <a:spAutoFit/>
          </a:bodyPr>
          <a:lstStyle/>
          <a:p>
            <a:pPr marL="170611">
              <a:spcBef>
                <a:spcPts val="457"/>
              </a:spcBef>
            </a:pPr>
            <a:r>
              <a:rPr sz="3267" spc="223" dirty="0">
                <a:latin typeface="Arial"/>
                <a:cs typeface="Arial"/>
              </a:rPr>
              <a:t>1</a:t>
            </a:r>
            <a:endParaRPr sz="32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750" y="4677095"/>
            <a:ext cx="624840" cy="581784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57997" rIns="0" bIns="0" rtlCol="0">
            <a:spAutoFit/>
          </a:bodyPr>
          <a:lstStyle/>
          <a:p>
            <a:pPr marL="176539">
              <a:spcBef>
                <a:spcPts val="457"/>
              </a:spcBef>
            </a:pPr>
            <a:r>
              <a:rPr sz="3400" spc="223" dirty="0">
                <a:latin typeface="Arial"/>
                <a:cs typeface="Arial"/>
              </a:rPr>
              <a:t>4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1751" y="1979172"/>
            <a:ext cx="673523" cy="627587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62653" rIns="0" bIns="0" rtlCol="0">
            <a:spAutoFit/>
          </a:bodyPr>
          <a:lstStyle/>
          <a:p>
            <a:pPr marL="198977">
              <a:spcBef>
                <a:spcPts val="493"/>
              </a:spcBef>
            </a:pPr>
            <a:r>
              <a:rPr sz="3667" spc="103" dirty="0">
                <a:latin typeface="Arial"/>
                <a:cs typeface="Arial"/>
              </a:rPr>
              <a:t>3</a:t>
            </a:r>
            <a:endParaRPr sz="366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68309" y="1813844"/>
            <a:ext cx="1472054" cy="1156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7" name="object 7"/>
          <p:cNvGrpSpPr/>
          <p:nvPr/>
        </p:nvGrpSpPr>
        <p:grpSpPr>
          <a:xfrm>
            <a:off x="4227190" y="4456634"/>
            <a:ext cx="1488017" cy="1085426"/>
            <a:chOff x="6340784" y="6684950"/>
            <a:chExt cx="2232025" cy="1628139"/>
          </a:xfrm>
        </p:grpSpPr>
        <p:sp>
          <p:nvSpPr>
            <p:cNvPr id="8" name="object 8"/>
            <p:cNvSpPr/>
            <p:nvPr/>
          </p:nvSpPr>
          <p:spPr>
            <a:xfrm>
              <a:off x="6340784" y="6684950"/>
              <a:ext cx="1974214" cy="1245870"/>
            </a:xfrm>
            <a:custGeom>
              <a:avLst/>
              <a:gdLst/>
              <a:ahLst/>
              <a:cxnLst/>
              <a:rect l="l" t="t" r="r" b="b"/>
              <a:pathLst>
                <a:path w="1974215" h="1245870">
                  <a:moveTo>
                    <a:pt x="0" y="1245558"/>
                  </a:moveTo>
                  <a:lnTo>
                    <a:pt x="1973623" y="1245558"/>
                  </a:lnTo>
                  <a:lnTo>
                    <a:pt x="1973623" y="0"/>
                  </a:lnTo>
                  <a:lnTo>
                    <a:pt x="0" y="0"/>
                  </a:lnTo>
                  <a:lnTo>
                    <a:pt x="0" y="1245558"/>
                  </a:lnTo>
                  <a:close/>
                </a:path>
              </a:pathLst>
            </a:custGeom>
            <a:solidFill>
              <a:srgbClr val="5E64B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6340784" y="7930508"/>
              <a:ext cx="1974214" cy="149225"/>
            </a:xfrm>
            <a:custGeom>
              <a:avLst/>
              <a:gdLst/>
              <a:ahLst/>
              <a:cxnLst/>
              <a:rect l="l" t="t" r="r" b="b"/>
              <a:pathLst>
                <a:path w="1974215" h="149225">
                  <a:moveTo>
                    <a:pt x="1973623" y="148728"/>
                  </a:moveTo>
                  <a:lnTo>
                    <a:pt x="0" y="148728"/>
                  </a:lnTo>
                  <a:lnTo>
                    <a:pt x="0" y="0"/>
                  </a:lnTo>
                  <a:lnTo>
                    <a:pt x="1973623" y="0"/>
                  </a:lnTo>
                  <a:lnTo>
                    <a:pt x="1973623" y="148728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131" y="6922948"/>
              <a:ext cx="831215" cy="834390"/>
            </a:xfrm>
            <a:custGeom>
              <a:avLst/>
              <a:gdLst/>
              <a:ahLst/>
              <a:cxnLst/>
              <a:rect l="l" t="t" r="r" b="b"/>
              <a:pathLst>
                <a:path w="831215" h="834390">
                  <a:moveTo>
                    <a:pt x="415438" y="833960"/>
                  </a:moveTo>
                  <a:lnTo>
                    <a:pt x="366987" y="831155"/>
                  </a:lnTo>
                  <a:lnTo>
                    <a:pt x="320178" y="822948"/>
                  </a:lnTo>
                  <a:lnTo>
                    <a:pt x="275323" y="809653"/>
                  </a:lnTo>
                  <a:lnTo>
                    <a:pt x="232734" y="791581"/>
                  </a:lnTo>
                  <a:lnTo>
                    <a:pt x="192722" y="769046"/>
                  </a:lnTo>
                  <a:lnTo>
                    <a:pt x="155598" y="742360"/>
                  </a:lnTo>
                  <a:lnTo>
                    <a:pt x="121675" y="711837"/>
                  </a:lnTo>
                  <a:lnTo>
                    <a:pt x="91263" y="677789"/>
                  </a:lnTo>
                  <a:lnTo>
                    <a:pt x="64676" y="640529"/>
                  </a:lnTo>
                  <a:lnTo>
                    <a:pt x="42223" y="600369"/>
                  </a:lnTo>
                  <a:lnTo>
                    <a:pt x="24218" y="557623"/>
                  </a:lnTo>
                  <a:lnTo>
                    <a:pt x="10971" y="512603"/>
                  </a:lnTo>
                  <a:lnTo>
                    <a:pt x="2794" y="465622"/>
                  </a:lnTo>
                  <a:lnTo>
                    <a:pt x="0" y="416993"/>
                  </a:lnTo>
                  <a:lnTo>
                    <a:pt x="2794" y="368359"/>
                  </a:lnTo>
                  <a:lnTo>
                    <a:pt x="10971" y="321373"/>
                  </a:lnTo>
                  <a:lnTo>
                    <a:pt x="24218" y="276349"/>
                  </a:lnTo>
                  <a:lnTo>
                    <a:pt x="42223" y="233600"/>
                  </a:lnTo>
                  <a:lnTo>
                    <a:pt x="64676" y="193438"/>
                  </a:lnTo>
                  <a:lnTo>
                    <a:pt x="91263" y="156176"/>
                  </a:lnTo>
                  <a:lnTo>
                    <a:pt x="121675" y="122126"/>
                  </a:lnTo>
                  <a:lnTo>
                    <a:pt x="155598" y="91601"/>
                  </a:lnTo>
                  <a:lnTo>
                    <a:pt x="192722" y="64915"/>
                  </a:lnTo>
                  <a:lnTo>
                    <a:pt x="232734" y="42379"/>
                  </a:lnTo>
                  <a:lnTo>
                    <a:pt x="275323" y="24307"/>
                  </a:lnTo>
                  <a:lnTo>
                    <a:pt x="320178" y="11011"/>
                  </a:lnTo>
                  <a:lnTo>
                    <a:pt x="366987" y="2805"/>
                  </a:lnTo>
                  <a:lnTo>
                    <a:pt x="415438" y="0"/>
                  </a:lnTo>
                  <a:lnTo>
                    <a:pt x="463894" y="2805"/>
                  </a:lnTo>
                  <a:lnTo>
                    <a:pt x="510707" y="11011"/>
                  </a:lnTo>
                  <a:lnTo>
                    <a:pt x="555565" y="24307"/>
                  </a:lnTo>
                  <a:lnTo>
                    <a:pt x="598158" y="42379"/>
                  </a:lnTo>
                  <a:lnTo>
                    <a:pt x="638173" y="64915"/>
                  </a:lnTo>
                  <a:lnTo>
                    <a:pt x="675299" y="91601"/>
                  </a:lnTo>
                  <a:lnTo>
                    <a:pt x="709223" y="122126"/>
                  </a:lnTo>
                  <a:lnTo>
                    <a:pt x="739636" y="156176"/>
                  </a:lnTo>
                  <a:lnTo>
                    <a:pt x="766225" y="193438"/>
                  </a:lnTo>
                  <a:lnTo>
                    <a:pt x="788677" y="233600"/>
                  </a:lnTo>
                  <a:lnTo>
                    <a:pt x="806683" y="276349"/>
                  </a:lnTo>
                  <a:lnTo>
                    <a:pt x="819930" y="321373"/>
                  </a:lnTo>
                  <a:lnTo>
                    <a:pt x="828107" y="368359"/>
                  </a:lnTo>
                  <a:lnTo>
                    <a:pt x="830902" y="416993"/>
                  </a:lnTo>
                  <a:lnTo>
                    <a:pt x="828107" y="465622"/>
                  </a:lnTo>
                  <a:lnTo>
                    <a:pt x="819930" y="512603"/>
                  </a:lnTo>
                  <a:lnTo>
                    <a:pt x="806683" y="557623"/>
                  </a:lnTo>
                  <a:lnTo>
                    <a:pt x="788677" y="600369"/>
                  </a:lnTo>
                  <a:lnTo>
                    <a:pt x="766225" y="640529"/>
                  </a:lnTo>
                  <a:lnTo>
                    <a:pt x="739636" y="677789"/>
                  </a:lnTo>
                  <a:lnTo>
                    <a:pt x="709223" y="711837"/>
                  </a:lnTo>
                  <a:lnTo>
                    <a:pt x="675299" y="742360"/>
                  </a:lnTo>
                  <a:lnTo>
                    <a:pt x="638173" y="769046"/>
                  </a:lnTo>
                  <a:lnTo>
                    <a:pt x="598158" y="791581"/>
                  </a:lnTo>
                  <a:lnTo>
                    <a:pt x="555565" y="809653"/>
                  </a:lnTo>
                  <a:lnTo>
                    <a:pt x="510707" y="822948"/>
                  </a:lnTo>
                  <a:lnTo>
                    <a:pt x="463894" y="831155"/>
                  </a:lnTo>
                  <a:lnTo>
                    <a:pt x="415438" y="833960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8313" y="7130934"/>
              <a:ext cx="300990" cy="438150"/>
            </a:xfrm>
            <a:custGeom>
              <a:avLst/>
              <a:gdLst/>
              <a:ahLst/>
              <a:cxnLst/>
              <a:rect l="l" t="t" r="r" b="b"/>
              <a:pathLst>
                <a:path w="300990" h="438150">
                  <a:moveTo>
                    <a:pt x="0" y="438149"/>
                  </a:moveTo>
                  <a:lnTo>
                    <a:pt x="0" y="0"/>
                  </a:lnTo>
                  <a:lnTo>
                    <a:pt x="300673" y="214836"/>
                  </a:lnTo>
                  <a:lnTo>
                    <a:pt x="0" y="438149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5625" y="7977634"/>
              <a:ext cx="1642745" cy="35560"/>
            </a:xfrm>
            <a:custGeom>
              <a:avLst/>
              <a:gdLst/>
              <a:ahLst/>
              <a:cxnLst/>
              <a:rect l="l" t="t" r="r" b="b"/>
              <a:pathLst>
                <a:path w="1642745" h="35559">
                  <a:moveTo>
                    <a:pt x="1642742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1642742" y="0"/>
                  </a:lnTo>
                  <a:lnTo>
                    <a:pt x="1642742" y="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5625" y="7977634"/>
              <a:ext cx="822960" cy="35560"/>
            </a:xfrm>
            <a:custGeom>
              <a:avLst/>
              <a:gdLst/>
              <a:ahLst/>
              <a:cxnLst/>
              <a:rect l="l" t="t" r="r" b="b"/>
              <a:pathLst>
                <a:path w="822959" h="35559">
                  <a:moveTo>
                    <a:pt x="822340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822340" y="0"/>
                  </a:lnTo>
                  <a:lnTo>
                    <a:pt x="822340" y="35179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0205" y="7964703"/>
              <a:ext cx="81915" cy="61594"/>
            </a:xfrm>
            <a:custGeom>
              <a:avLst/>
              <a:gdLst/>
              <a:ahLst/>
              <a:cxnLst/>
              <a:rect l="l" t="t" r="r" b="b"/>
              <a:pathLst>
                <a:path w="81914" h="61595">
                  <a:moveTo>
                    <a:pt x="30670" y="0"/>
                  </a:moveTo>
                  <a:lnTo>
                    <a:pt x="0" y="0"/>
                  </a:lnTo>
                  <a:lnTo>
                    <a:pt x="0" y="61036"/>
                  </a:lnTo>
                  <a:lnTo>
                    <a:pt x="30670" y="61036"/>
                  </a:lnTo>
                  <a:lnTo>
                    <a:pt x="30670" y="0"/>
                  </a:lnTo>
                  <a:close/>
                </a:path>
                <a:path w="81914" h="61595">
                  <a:moveTo>
                    <a:pt x="81737" y="0"/>
                  </a:moveTo>
                  <a:lnTo>
                    <a:pt x="51092" y="0"/>
                  </a:lnTo>
                  <a:lnTo>
                    <a:pt x="51092" y="61036"/>
                  </a:lnTo>
                  <a:lnTo>
                    <a:pt x="81737" y="61036"/>
                  </a:lnTo>
                  <a:lnTo>
                    <a:pt x="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3817" y="7395177"/>
              <a:ext cx="358140" cy="731520"/>
            </a:xfrm>
            <a:custGeom>
              <a:avLst/>
              <a:gdLst/>
              <a:ahLst/>
              <a:cxnLst/>
              <a:rect l="l" t="t" r="r" b="b"/>
              <a:pathLst>
                <a:path w="358140" h="731520">
                  <a:moveTo>
                    <a:pt x="358010" y="730956"/>
                  </a:moveTo>
                  <a:lnTo>
                    <a:pt x="0" y="730956"/>
                  </a:lnTo>
                  <a:lnTo>
                    <a:pt x="0" y="67162"/>
                  </a:lnTo>
                  <a:lnTo>
                    <a:pt x="11180" y="37284"/>
                  </a:lnTo>
                  <a:lnTo>
                    <a:pt x="30198" y="16351"/>
                  </a:lnTo>
                  <a:lnTo>
                    <a:pt x="54766" y="4032"/>
                  </a:lnTo>
                  <a:lnTo>
                    <a:pt x="82598" y="0"/>
                  </a:lnTo>
                  <a:lnTo>
                    <a:pt x="275235" y="0"/>
                  </a:lnTo>
                  <a:lnTo>
                    <a:pt x="303207" y="4069"/>
                  </a:lnTo>
                  <a:lnTo>
                    <a:pt x="327892" y="16513"/>
                  </a:lnTo>
                  <a:lnTo>
                    <a:pt x="346942" y="37685"/>
                  </a:lnTo>
                  <a:lnTo>
                    <a:pt x="358010" y="67935"/>
                  </a:lnTo>
                  <a:lnTo>
                    <a:pt x="358010" y="730956"/>
                  </a:lnTo>
                  <a:close/>
                </a:path>
              </a:pathLst>
            </a:custGeom>
            <a:solidFill>
              <a:srgbClr val="FABA09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0965" y="6947045"/>
              <a:ext cx="340995" cy="414655"/>
            </a:xfrm>
            <a:custGeom>
              <a:avLst/>
              <a:gdLst/>
              <a:ahLst/>
              <a:cxnLst/>
              <a:rect l="l" t="t" r="r" b="b"/>
              <a:pathLst>
                <a:path w="340995" h="414654">
                  <a:moveTo>
                    <a:pt x="340677" y="414052"/>
                  </a:moveTo>
                  <a:lnTo>
                    <a:pt x="182" y="414052"/>
                  </a:lnTo>
                  <a:lnTo>
                    <a:pt x="0" y="165463"/>
                  </a:lnTo>
                  <a:lnTo>
                    <a:pt x="6091" y="121483"/>
                  </a:lnTo>
                  <a:lnTo>
                    <a:pt x="23280" y="81959"/>
                  </a:lnTo>
                  <a:lnTo>
                    <a:pt x="49937" y="48470"/>
                  </a:lnTo>
                  <a:lnTo>
                    <a:pt x="84436" y="22594"/>
                  </a:lnTo>
                  <a:lnTo>
                    <a:pt x="125147" y="5911"/>
                  </a:lnTo>
                  <a:lnTo>
                    <a:pt x="170443" y="0"/>
                  </a:lnTo>
                  <a:lnTo>
                    <a:pt x="209371" y="5215"/>
                  </a:lnTo>
                  <a:lnTo>
                    <a:pt x="248294" y="20366"/>
                  </a:lnTo>
                  <a:lnTo>
                    <a:pt x="284058" y="44709"/>
                  </a:lnTo>
                  <a:lnTo>
                    <a:pt x="313508" y="77502"/>
                  </a:lnTo>
                  <a:lnTo>
                    <a:pt x="333491" y="118001"/>
                  </a:lnTo>
                  <a:lnTo>
                    <a:pt x="340853" y="165463"/>
                  </a:lnTo>
                  <a:lnTo>
                    <a:pt x="340677" y="414052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4966" y="7329940"/>
              <a:ext cx="99650" cy="89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9454" y="6966060"/>
              <a:ext cx="330835" cy="379730"/>
            </a:xfrm>
            <a:custGeom>
              <a:avLst/>
              <a:gdLst/>
              <a:ahLst/>
              <a:cxnLst/>
              <a:rect l="l" t="t" r="r" b="b"/>
              <a:pathLst>
                <a:path w="330834" h="379729">
                  <a:moveTo>
                    <a:pt x="165682" y="379200"/>
                  </a:moveTo>
                  <a:lnTo>
                    <a:pt x="115379" y="367032"/>
                  </a:lnTo>
                  <a:lnTo>
                    <a:pt x="76542" y="336489"/>
                  </a:lnTo>
                  <a:lnTo>
                    <a:pt x="48365" y="296510"/>
                  </a:lnTo>
                  <a:lnTo>
                    <a:pt x="30041" y="256035"/>
                  </a:lnTo>
                  <a:lnTo>
                    <a:pt x="28482" y="256776"/>
                  </a:lnTo>
                  <a:lnTo>
                    <a:pt x="27666" y="256979"/>
                  </a:lnTo>
                  <a:lnTo>
                    <a:pt x="19569" y="256829"/>
                  </a:lnTo>
                  <a:lnTo>
                    <a:pt x="11895" y="252627"/>
                  </a:lnTo>
                  <a:lnTo>
                    <a:pt x="5493" y="245081"/>
                  </a:lnTo>
                  <a:lnTo>
                    <a:pt x="1210" y="234899"/>
                  </a:lnTo>
                  <a:lnTo>
                    <a:pt x="0" y="223921"/>
                  </a:lnTo>
                  <a:lnTo>
                    <a:pt x="1917" y="214200"/>
                  </a:lnTo>
                  <a:lnTo>
                    <a:pt x="6565" y="206763"/>
                  </a:lnTo>
                  <a:lnTo>
                    <a:pt x="13544" y="202634"/>
                  </a:lnTo>
                  <a:lnTo>
                    <a:pt x="15430" y="202176"/>
                  </a:lnTo>
                  <a:lnTo>
                    <a:pt x="17290" y="202176"/>
                  </a:lnTo>
                  <a:lnTo>
                    <a:pt x="19156" y="202405"/>
                  </a:lnTo>
                  <a:lnTo>
                    <a:pt x="18438" y="147752"/>
                  </a:lnTo>
                  <a:lnTo>
                    <a:pt x="25948" y="101055"/>
                  </a:lnTo>
                  <a:lnTo>
                    <a:pt x="46856" y="60496"/>
                  </a:lnTo>
                  <a:lnTo>
                    <a:pt x="78734" y="28510"/>
                  </a:lnTo>
                  <a:lnTo>
                    <a:pt x="119152" y="7533"/>
                  </a:lnTo>
                  <a:lnTo>
                    <a:pt x="165682" y="0"/>
                  </a:lnTo>
                  <a:lnTo>
                    <a:pt x="212216" y="7533"/>
                  </a:lnTo>
                  <a:lnTo>
                    <a:pt x="252621" y="28510"/>
                  </a:lnTo>
                  <a:lnTo>
                    <a:pt x="284478" y="60496"/>
                  </a:lnTo>
                  <a:lnTo>
                    <a:pt x="305366" y="101055"/>
                  </a:lnTo>
                  <a:lnTo>
                    <a:pt x="312867" y="147752"/>
                  </a:lnTo>
                  <a:lnTo>
                    <a:pt x="312286" y="202280"/>
                  </a:lnTo>
                  <a:lnTo>
                    <a:pt x="313813" y="202176"/>
                  </a:lnTo>
                  <a:lnTo>
                    <a:pt x="330418" y="223921"/>
                  </a:lnTo>
                  <a:lnTo>
                    <a:pt x="329156" y="234899"/>
                  </a:lnTo>
                  <a:lnTo>
                    <a:pt x="324941" y="245060"/>
                  </a:lnTo>
                  <a:lnTo>
                    <a:pt x="318590" y="252594"/>
                  </a:lnTo>
                  <a:lnTo>
                    <a:pt x="310952" y="256814"/>
                  </a:lnTo>
                  <a:lnTo>
                    <a:pt x="302876" y="257031"/>
                  </a:lnTo>
                  <a:lnTo>
                    <a:pt x="283749" y="298527"/>
                  </a:lnTo>
                  <a:lnTo>
                    <a:pt x="254412" y="338033"/>
                  </a:lnTo>
                  <a:lnTo>
                    <a:pt x="215008" y="367580"/>
                  </a:lnTo>
                  <a:lnTo>
                    <a:pt x="165682" y="379200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6745" y="6958560"/>
              <a:ext cx="326390" cy="402590"/>
            </a:xfrm>
            <a:custGeom>
              <a:avLst/>
              <a:gdLst/>
              <a:ahLst/>
              <a:cxnLst/>
              <a:rect l="l" t="t" r="r" b="b"/>
              <a:pathLst>
                <a:path w="326390" h="402590">
                  <a:moveTo>
                    <a:pt x="0" y="223699"/>
                  </a:moveTo>
                  <a:lnTo>
                    <a:pt x="0" y="144255"/>
                  </a:lnTo>
                  <a:lnTo>
                    <a:pt x="7549" y="98648"/>
                  </a:lnTo>
                  <a:lnTo>
                    <a:pt x="28567" y="59047"/>
                  </a:lnTo>
                  <a:lnTo>
                    <a:pt x="60609" y="27824"/>
                  </a:lnTo>
                  <a:lnTo>
                    <a:pt x="101229" y="7351"/>
                  </a:lnTo>
                  <a:lnTo>
                    <a:pt x="147981" y="0"/>
                  </a:lnTo>
                  <a:lnTo>
                    <a:pt x="204510" y="8217"/>
                  </a:lnTo>
                  <a:lnTo>
                    <a:pt x="246704" y="30072"/>
                  </a:lnTo>
                  <a:lnTo>
                    <a:pt x="276708" y="61368"/>
                  </a:lnTo>
                  <a:lnTo>
                    <a:pt x="296664" y="97909"/>
                  </a:lnTo>
                  <a:lnTo>
                    <a:pt x="305435" y="125266"/>
                  </a:lnTo>
                  <a:lnTo>
                    <a:pt x="219230" y="125266"/>
                  </a:lnTo>
                  <a:lnTo>
                    <a:pt x="193765" y="146916"/>
                  </a:lnTo>
                  <a:lnTo>
                    <a:pt x="153785" y="170363"/>
                  </a:lnTo>
                  <a:lnTo>
                    <a:pt x="97940" y="189666"/>
                  </a:lnTo>
                  <a:lnTo>
                    <a:pt x="24883" y="198881"/>
                  </a:lnTo>
                  <a:lnTo>
                    <a:pt x="22402" y="210104"/>
                  </a:lnTo>
                  <a:lnTo>
                    <a:pt x="18982" y="216431"/>
                  </a:lnTo>
                  <a:lnTo>
                    <a:pt x="12293" y="220186"/>
                  </a:lnTo>
                  <a:lnTo>
                    <a:pt x="0" y="223699"/>
                  </a:lnTo>
                  <a:close/>
                </a:path>
                <a:path w="326390" h="402590">
                  <a:moveTo>
                    <a:pt x="296014" y="223699"/>
                  </a:moveTo>
                  <a:lnTo>
                    <a:pt x="261581" y="195273"/>
                  </a:lnTo>
                  <a:lnTo>
                    <a:pt x="229945" y="146121"/>
                  </a:lnTo>
                  <a:lnTo>
                    <a:pt x="219230" y="125266"/>
                  </a:lnTo>
                  <a:lnTo>
                    <a:pt x="305435" y="125266"/>
                  </a:lnTo>
                  <a:lnTo>
                    <a:pt x="308716" y="135498"/>
                  </a:lnTo>
                  <a:lnTo>
                    <a:pt x="315007" y="169939"/>
                  </a:lnTo>
                  <a:lnTo>
                    <a:pt x="317681" y="197035"/>
                  </a:lnTo>
                  <a:lnTo>
                    <a:pt x="318656" y="209675"/>
                  </a:lnTo>
                  <a:lnTo>
                    <a:pt x="296014" y="209675"/>
                  </a:lnTo>
                  <a:lnTo>
                    <a:pt x="296014" y="223699"/>
                  </a:lnTo>
                  <a:close/>
                </a:path>
                <a:path w="326390" h="402590">
                  <a:moveTo>
                    <a:pt x="326092" y="402537"/>
                  </a:moveTo>
                  <a:lnTo>
                    <a:pt x="197871" y="402537"/>
                  </a:lnTo>
                  <a:lnTo>
                    <a:pt x="197923" y="374982"/>
                  </a:lnTo>
                  <a:lnTo>
                    <a:pt x="201674" y="372615"/>
                  </a:lnTo>
                  <a:lnTo>
                    <a:pt x="211048" y="366370"/>
                  </a:lnTo>
                  <a:lnTo>
                    <a:pt x="246061" y="336409"/>
                  </a:lnTo>
                  <a:lnTo>
                    <a:pt x="267412" y="304483"/>
                  </a:lnTo>
                  <a:lnTo>
                    <a:pt x="285585" y="264478"/>
                  </a:lnTo>
                  <a:lnTo>
                    <a:pt x="294458" y="263956"/>
                  </a:lnTo>
                  <a:lnTo>
                    <a:pt x="302171" y="259188"/>
                  </a:lnTo>
                  <a:lnTo>
                    <a:pt x="307843" y="252627"/>
                  </a:lnTo>
                  <a:lnTo>
                    <a:pt x="310593" y="246721"/>
                  </a:lnTo>
                  <a:lnTo>
                    <a:pt x="312198" y="238973"/>
                  </a:lnTo>
                  <a:lnTo>
                    <a:pt x="314215" y="232705"/>
                  </a:lnTo>
                  <a:lnTo>
                    <a:pt x="308602" y="209675"/>
                  </a:lnTo>
                  <a:lnTo>
                    <a:pt x="318656" y="209675"/>
                  </a:lnTo>
                  <a:lnTo>
                    <a:pt x="318881" y="212590"/>
                  </a:lnTo>
                  <a:lnTo>
                    <a:pt x="322763" y="248689"/>
                  </a:lnTo>
                  <a:lnTo>
                    <a:pt x="324747" y="285928"/>
                  </a:lnTo>
                  <a:lnTo>
                    <a:pt x="325538" y="324404"/>
                  </a:lnTo>
                  <a:lnTo>
                    <a:pt x="325928" y="374982"/>
                  </a:lnTo>
                  <a:lnTo>
                    <a:pt x="326092" y="402537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3817" y="8126134"/>
              <a:ext cx="358140" cy="144780"/>
            </a:xfrm>
            <a:custGeom>
              <a:avLst/>
              <a:gdLst/>
              <a:ahLst/>
              <a:cxnLst/>
              <a:rect l="l" t="t" r="r" b="b"/>
              <a:pathLst>
                <a:path w="358140" h="144779">
                  <a:moveTo>
                    <a:pt x="292033" y="144687"/>
                  </a:moveTo>
                  <a:lnTo>
                    <a:pt x="65950" y="144687"/>
                  </a:lnTo>
                  <a:lnTo>
                    <a:pt x="40277" y="139479"/>
                  </a:lnTo>
                  <a:lnTo>
                    <a:pt x="19315" y="125281"/>
                  </a:lnTo>
                  <a:lnTo>
                    <a:pt x="5182" y="104233"/>
                  </a:lnTo>
                  <a:lnTo>
                    <a:pt x="0" y="78474"/>
                  </a:lnTo>
                  <a:lnTo>
                    <a:pt x="0" y="0"/>
                  </a:lnTo>
                  <a:lnTo>
                    <a:pt x="358010" y="0"/>
                  </a:lnTo>
                  <a:lnTo>
                    <a:pt x="358010" y="78474"/>
                  </a:lnTo>
                  <a:lnTo>
                    <a:pt x="352831" y="104233"/>
                  </a:lnTo>
                  <a:lnTo>
                    <a:pt x="338701" y="125281"/>
                  </a:lnTo>
                  <a:lnTo>
                    <a:pt x="317732" y="139479"/>
                  </a:lnTo>
                  <a:lnTo>
                    <a:pt x="292033" y="144687"/>
                  </a:lnTo>
                  <a:close/>
                </a:path>
              </a:pathLst>
            </a:custGeom>
            <a:solidFill>
              <a:srgbClr val="20205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54" y="8216863"/>
              <a:ext cx="220503" cy="9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4565" y="8024858"/>
              <a:ext cx="550545" cy="288290"/>
            </a:xfrm>
            <a:custGeom>
              <a:avLst/>
              <a:gdLst/>
              <a:ahLst/>
              <a:cxnLst/>
              <a:rect l="l" t="t" r="r" b="b"/>
              <a:pathLst>
                <a:path w="550545" h="288290">
                  <a:moveTo>
                    <a:pt x="529995" y="287895"/>
                  </a:moveTo>
                  <a:lnTo>
                    <a:pt x="418318" y="287895"/>
                  </a:lnTo>
                  <a:lnTo>
                    <a:pt x="63525" y="167161"/>
                  </a:lnTo>
                  <a:lnTo>
                    <a:pt x="19627" y="142914"/>
                  </a:lnTo>
                  <a:lnTo>
                    <a:pt x="679" y="110696"/>
                  </a:lnTo>
                  <a:lnTo>
                    <a:pt x="0" y="76129"/>
                  </a:lnTo>
                  <a:lnTo>
                    <a:pt x="10907" y="44834"/>
                  </a:lnTo>
                  <a:lnTo>
                    <a:pt x="40411" y="10356"/>
                  </a:lnTo>
                  <a:lnTo>
                    <a:pt x="74726" y="0"/>
                  </a:lnTo>
                  <a:lnTo>
                    <a:pt x="110047" y="4404"/>
                  </a:lnTo>
                  <a:lnTo>
                    <a:pt x="142573" y="14207"/>
                  </a:lnTo>
                  <a:lnTo>
                    <a:pt x="550467" y="192004"/>
                  </a:lnTo>
                  <a:lnTo>
                    <a:pt x="529995" y="287895"/>
                  </a:lnTo>
                  <a:close/>
                </a:path>
              </a:pathLst>
            </a:custGeom>
            <a:solidFill>
              <a:srgbClr val="2B2A7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223" y="8216863"/>
              <a:ext cx="220483" cy="958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6745" y="8143072"/>
              <a:ext cx="566420" cy="170180"/>
            </a:xfrm>
            <a:custGeom>
              <a:avLst/>
              <a:gdLst/>
              <a:ahLst/>
              <a:cxnLst/>
              <a:rect l="l" t="t" r="r" b="b"/>
              <a:pathLst>
                <a:path w="566420" h="170179">
                  <a:moveTo>
                    <a:pt x="478354" y="169681"/>
                  </a:moveTo>
                  <a:lnTo>
                    <a:pt x="0" y="169681"/>
                  </a:lnTo>
                  <a:lnTo>
                    <a:pt x="0" y="67470"/>
                  </a:lnTo>
                  <a:lnTo>
                    <a:pt x="448426" y="0"/>
                  </a:lnTo>
                  <a:lnTo>
                    <a:pt x="482349" y="397"/>
                  </a:lnTo>
                  <a:lnTo>
                    <a:pt x="517357" y="6784"/>
                  </a:lnTo>
                  <a:lnTo>
                    <a:pt x="547031" y="26952"/>
                  </a:lnTo>
                  <a:lnTo>
                    <a:pt x="564952" y="68695"/>
                  </a:lnTo>
                  <a:lnTo>
                    <a:pt x="566044" y="101833"/>
                  </a:lnTo>
                  <a:lnTo>
                    <a:pt x="555102" y="134618"/>
                  </a:lnTo>
                  <a:lnTo>
                    <a:pt x="527435" y="159689"/>
                  </a:lnTo>
                  <a:lnTo>
                    <a:pt x="478354" y="169681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8116" y="7547417"/>
              <a:ext cx="140970" cy="248285"/>
            </a:xfrm>
            <a:custGeom>
              <a:avLst/>
              <a:gdLst/>
              <a:ahLst/>
              <a:cxnLst/>
              <a:rect l="l" t="t" r="r" b="b"/>
              <a:pathLst>
                <a:path w="140970" h="248284">
                  <a:moveTo>
                    <a:pt x="140384" y="248202"/>
                  </a:moveTo>
                  <a:lnTo>
                    <a:pt x="0" y="248202"/>
                  </a:lnTo>
                  <a:lnTo>
                    <a:pt x="0" y="0"/>
                  </a:lnTo>
                  <a:lnTo>
                    <a:pt x="140384" y="0"/>
                  </a:lnTo>
                  <a:lnTo>
                    <a:pt x="140384" y="248202"/>
                  </a:lnTo>
                  <a:close/>
                </a:path>
              </a:pathLst>
            </a:custGeom>
            <a:solidFill>
              <a:srgbClr val="5878C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6735" y="7412665"/>
              <a:ext cx="330200" cy="586105"/>
            </a:xfrm>
            <a:custGeom>
              <a:avLst/>
              <a:gdLst/>
              <a:ahLst/>
              <a:cxnLst/>
              <a:rect l="l" t="t" r="r" b="b"/>
              <a:pathLst>
                <a:path w="330200" h="586104">
                  <a:moveTo>
                    <a:pt x="45865" y="586054"/>
                  </a:moveTo>
                  <a:lnTo>
                    <a:pt x="33351" y="584310"/>
                  </a:lnTo>
                  <a:lnTo>
                    <a:pt x="17020" y="575908"/>
                  </a:lnTo>
                  <a:lnTo>
                    <a:pt x="5554" y="562329"/>
                  </a:lnTo>
                  <a:lnTo>
                    <a:pt x="0" y="545419"/>
                  </a:lnTo>
                  <a:lnTo>
                    <a:pt x="1406" y="527025"/>
                  </a:lnTo>
                  <a:lnTo>
                    <a:pt x="129151" y="38906"/>
                  </a:lnTo>
                  <a:lnTo>
                    <a:pt x="141026" y="17885"/>
                  </a:lnTo>
                  <a:lnTo>
                    <a:pt x="158650" y="5117"/>
                  </a:lnTo>
                  <a:lnTo>
                    <a:pt x="178941" y="0"/>
                  </a:lnTo>
                  <a:lnTo>
                    <a:pt x="198815" y="1932"/>
                  </a:lnTo>
                  <a:lnTo>
                    <a:pt x="216716" y="11332"/>
                  </a:lnTo>
                  <a:lnTo>
                    <a:pt x="231045" y="27537"/>
                  </a:lnTo>
                  <a:lnTo>
                    <a:pt x="238844" y="48376"/>
                  </a:lnTo>
                  <a:lnTo>
                    <a:pt x="237154" y="71682"/>
                  </a:lnTo>
                  <a:lnTo>
                    <a:pt x="103582" y="429752"/>
                  </a:lnTo>
                  <a:lnTo>
                    <a:pt x="222680" y="315155"/>
                  </a:lnTo>
                  <a:lnTo>
                    <a:pt x="226841" y="263340"/>
                  </a:lnTo>
                  <a:lnTo>
                    <a:pt x="234946" y="235786"/>
                  </a:lnTo>
                  <a:lnTo>
                    <a:pt x="253042" y="223237"/>
                  </a:lnTo>
                  <a:lnTo>
                    <a:pt x="287175" y="216441"/>
                  </a:lnTo>
                  <a:lnTo>
                    <a:pt x="314079" y="219304"/>
                  </a:lnTo>
                  <a:lnTo>
                    <a:pt x="327710" y="238284"/>
                  </a:lnTo>
                  <a:lnTo>
                    <a:pt x="329994" y="264501"/>
                  </a:lnTo>
                  <a:lnTo>
                    <a:pt x="322859" y="289080"/>
                  </a:lnTo>
                  <a:lnTo>
                    <a:pt x="305230" y="321108"/>
                  </a:lnTo>
                  <a:lnTo>
                    <a:pt x="293100" y="338441"/>
                  </a:lnTo>
                  <a:lnTo>
                    <a:pt x="280842" y="347073"/>
                  </a:lnTo>
                  <a:lnTo>
                    <a:pt x="262827" y="352994"/>
                  </a:lnTo>
                  <a:lnTo>
                    <a:pt x="78699" y="572416"/>
                  </a:lnTo>
                  <a:lnTo>
                    <a:pt x="69111" y="579783"/>
                  </a:lnTo>
                  <a:lnTo>
                    <a:pt x="57975" y="584437"/>
                  </a:lnTo>
                  <a:lnTo>
                    <a:pt x="45865" y="586054"/>
                  </a:lnTo>
                  <a:close/>
                </a:path>
              </a:pathLst>
            </a:custGeom>
            <a:solidFill>
              <a:srgbClr val="F57899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899" y="7402430"/>
              <a:ext cx="157521" cy="200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149083" y="7412665"/>
              <a:ext cx="330835" cy="586105"/>
            </a:xfrm>
            <a:custGeom>
              <a:avLst/>
              <a:gdLst/>
              <a:ahLst/>
              <a:cxnLst/>
              <a:rect l="l" t="t" r="r" b="b"/>
              <a:pathLst>
                <a:path w="330834" h="586104">
                  <a:moveTo>
                    <a:pt x="284896" y="586054"/>
                  </a:moveTo>
                  <a:lnTo>
                    <a:pt x="272786" y="584437"/>
                  </a:lnTo>
                  <a:lnTo>
                    <a:pt x="261669" y="579783"/>
                  </a:lnTo>
                  <a:lnTo>
                    <a:pt x="252125" y="572416"/>
                  </a:lnTo>
                  <a:lnTo>
                    <a:pt x="67208" y="352994"/>
                  </a:lnTo>
                  <a:lnTo>
                    <a:pt x="61996" y="350764"/>
                  </a:lnTo>
                  <a:lnTo>
                    <a:pt x="48306" y="341723"/>
                  </a:lnTo>
                  <a:lnTo>
                    <a:pt x="29052" y="322338"/>
                  </a:lnTo>
                  <a:lnTo>
                    <a:pt x="7150" y="289080"/>
                  </a:lnTo>
                  <a:lnTo>
                    <a:pt x="0" y="264501"/>
                  </a:lnTo>
                  <a:lnTo>
                    <a:pt x="2279" y="238284"/>
                  </a:lnTo>
                  <a:lnTo>
                    <a:pt x="15915" y="219304"/>
                  </a:lnTo>
                  <a:lnTo>
                    <a:pt x="42833" y="216441"/>
                  </a:lnTo>
                  <a:lnTo>
                    <a:pt x="52122" y="219297"/>
                  </a:lnTo>
                  <a:lnTo>
                    <a:pt x="72979" y="232283"/>
                  </a:lnTo>
                  <a:lnTo>
                    <a:pt x="94886" y="262026"/>
                  </a:lnTo>
                  <a:lnTo>
                    <a:pt x="107329" y="315155"/>
                  </a:lnTo>
                  <a:lnTo>
                    <a:pt x="227164" y="429752"/>
                  </a:lnTo>
                  <a:lnTo>
                    <a:pt x="93644" y="71682"/>
                  </a:lnTo>
                  <a:lnTo>
                    <a:pt x="91899" y="48376"/>
                  </a:lnTo>
                  <a:lnTo>
                    <a:pt x="99677" y="27537"/>
                  </a:lnTo>
                  <a:lnTo>
                    <a:pt x="114004" y="11332"/>
                  </a:lnTo>
                  <a:lnTo>
                    <a:pt x="131905" y="1932"/>
                  </a:lnTo>
                  <a:lnTo>
                    <a:pt x="151813" y="0"/>
                  </a:lnTo>
                  <a:lnTo>
                    <a:pt x="172125" y="5117"/>
                  </a:lnTo>
                  <a:lnTo>
                    <a:pt x="189756" y="17885"/>
                  </a:lnTo>
                  <a:lnTo>
                    <a:pt x="201621" y="38906"/>
                  </a:lnTo>
                  <a:lnTo>
                    <a:pt x="329411" y="527025"/>
                  </a:lnTo>
                  <a:lnTo>
                    <a:pt x="330810" y="545419"/>
                  </a:lnTo>
                  <a:lnTo>
                    <a:pt x="325253" y="562329"/>
                  </a:lnTo>
                  <a:lnTo>
                    <a:pt x="313778" y="575908"/>
                  </a:lnTo>
                  <a:lnTo>
                    <a:pt x="297421" y="584310"/>
                  </a:lnTo>
                  <a:lnTo>
                    <a:pt x="284896" y="586054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5155" y="7402430"/>
              <a:ext cx="157589" cy="200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/>
          <p:nvPr/>
        </p:nvSpPr>
        <p:spPr>
          <a:xfrm>
            <a:off x="10724785" y="1706633"/>
            <a:ext cx="1339399" cy="1386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1" name="object 31"/>
          <p:cNvGrpSpPr/>
          <p:nvPr/>
        </p:nvGrpSpPr>
        <p:grpSpPr>
          <a:xfrm>
            <a:off x="10554472" y="4166852"/>
            <a:ext cx="1511300" cy="1510877"/>
            <a:chOff x="15831708" y="6250277"/>
            <a:chExt cx="2266950" cy="2266315"/>
          </a:xfrm>
        </p:grpSpPr>
        <p:sp>
          <p:nvSpPr>
            <p:cNvPr id="32" name="object 32"/>
            <p:cNvSpPr/>
            <p:nvPr/>
          </p:nvSpPr>
          <p:spPr>
            <a:xfrm>
              <a:off x="15831708" y="6250277"/>
              <a:ext cx="2266949" cy="2265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74505" y="6680313"/>
              <a:ext cx="1181735" cy="1405255"/>
            </a:xfrm>
            <a:custGeom>
              <a:avLst/>
              <a:gdLst/>
              <a:ahLst/>
              <a:cxnLst/>
              <a:rect l="l" t="t" r="r" b="b"/>
              <a:pathLst>
                <a:path w="1181734" h="1405254">
                  <a:moveTo>
                    <a:pt x="1181379" y="462965"/>
                  </a:moveTo>
                  <a:lnTo>
                    <a:pt x="1174165" y="427240"/>
                  </a:lnTo>
                  <a:lnTo>
                    <a:pt x="1154493" y="398056"/>
                  </a:lnTo>
                  <a:lnTo>
                    <a:pt x="1125308" y="378383"/>
                  </a:lnTo>
                  <a:lnTo>
                    <a:pt x="1089583" y="371170"/>
                  </a:lnTo>
                  <a:lnTo>
                    <a:pt x="921956" y="371170"/>
                  </a:lnTo>
                  <a:lnTo>
                    <a:pt x="921956" y="91795"/>
                  </a:lnTo>
                  <a:lnTo>
                    <a:pt x="914742" y="56057"/>
                  </a:lnTo>
                  <a:lnTo>
                    <a:pt x="895070" y="26885"/>
                  </a:lnTo>
                  <a:lnTo>
                    <a:pt x="865886" y="7213"/>
                  </a:lnTo>
                  <a:lnTo>
                    <a:pt x="830160" y="0"/>
                  </a:lnTo>
                  <a:lnTo>
                    <a:pt x="794423" y="7213"/>
                  </a:lnTo>
                  <a:lnTo>
                    <a:pt x="765251" y="26885"/>
                  </a:lnTo>
                  <a:lnTo>
                    <a:pt x="745578" y="56057"/>
                  </a:lnTo>
                  <a:lnTo>
                    <a:pt x="738365" y="91795"/>
                  </a:lnTo>
                  <a:lnTo>
                    <a:pt x="738365" y="371170"/>
                  </a:lnTo>
                  <a:lnTo>
                    <a:pt x="738365" y="554761"/>
                  </a:lnTo>
                  <a:lnTo>
                    <a:pt x="738365" y="850112"/>
                  </a:lnTo>
                  <a:lnTo>
                    <a:pt x="443014" y="850112"/>
                  </a:lnTo>
                  <a:lnTo>
                    <a:pt x="443014" y="554761"/>
                  </a:lnTo>
                  <a:lnTo>
                    <a:pt x="738365" y="554761"/>
                  </a:lnTo>
                  <a:lnTo>
                    <a:pt x="738365" y="371170"/>
                  </a:lnTo>
                  <a:lnTo>
                    <a:pt x="443014" y="371170"/>
                  </a:lnTo>
                  <a:lnTo>
                    <a:pt x="443014" y="91795"/>
                  </a:lnTo>
                  <a:lnTo>
                    <a:pt x="435800" y="56057"/>
                  </a:lnTo>
                  <a:lnTo>
                    <a:pt x="416128" y="26885"/>
                  </a:lnTo>
                  <a:lnTo>
                    <a:pt x="386956" y="7213"/>
                  </a:lnTo>
                  <a:lnTo>
                    <a:pt x="351218" y="0"/>
                  </a:lnTo>
                  <a:lnTo>
                    <a:pt x="315493" y="7213"/>
                  </a:lnTo>
                  <a:lnTo>
                    <a:pt x="286308" y="26885"/>
                  </a:lnTo>
                  <a:lnTo>
                    <a:pt x="266636" y="56057"/>
                  </a:lnTo>
                  <a:lnTo>
                    <a:pt x="259422" y="91795"/>
                  </a:lnTo>
                  <a:lnTo>
                    <a:pt x="259422" y="371170"/>
                  </a:lnTo>
                  <a:lnTo>
                    <a:pt x="91795" y="371170"/>
                  </a:lnTo>
                  <a:lnTo>
                    <a:pt x="56070" y="378383"/>
                  </a:lnTo>
                  <a:lnTo>
                    <a:pt x="26885" y="398056"/>
                  </a:lnTo>
                  <a:lnTo>
                    <a:pt x="7213" y="427240"/>
                  </a:lnTo>
                  <a:lnTo>
                    <a:pt x="0" y="462965"/>
                  </a:lnTo>
                  <a:lnTo>
                    <a:pt x="7213" y="498703"/>
                  </a:lnTo>
                  <a:lnTo>
                    <a:pt x="26885" y="527875"/>
                  </a:lnTo>
                  <a:lnTo>
                    <a:pt x="56070" y="547547"/>
                  </a:lnTo>
                  <a:lnTo>
                    <a:pt x="91795" y="554761"/>
                  </a:lnTo>
                  <a:lnTo>
                    <a:pt x="259422" y="554761"/>
                  </a:lnTo>
                  <a:lnTo>
                    <a:pt x="259422" y="850112"/>
                  </a:lnTo>
                  <a:lnTo>
                    <a:pt x="91795" y="850112"/>
                  </a:lnTo>
                  <a:lnTo>
                    <a:pt x="56070" y="857326"/>
                  </a:lnTo>
                  <a:lnTo>
                    <a:pt x="26885" y="876998"/>
                  </a:lnTo>
                  <a:lnTo>
                    <a:pt x="7213" y="906170"/>
                  </a:lnTo>
                  <a:lnTo>
                    <a:pt x="0" y="941908"/>
                  </a:lnTo>
                  <a:lnTo>
                    <a:pt x="7213" y="977633"/>
                  </a:lnTo>
                  <a:lnTo>
                    <a:pt x="26885" y="1006817"/>
                  </a:lnTo>
                  <a:lnTo>
                    <a:pt x="56070" y="1026490"/>
                  </a:lnTo>
                  <a:lnTo>
                    <a:pt x="91795" y="1033703"/>
                  </a:lnTo>
                  <a:lnTo>
                    <a:pt x="259422" y="1033703"/>
                  </a:lnTo>
                  <a:lnTo>
                    <a:pt x="259422" y="1313078"/>
                  </a:lnTo>
                  <a:lnTo>
                    <a:pt x="266636" y="1348803"/>
                  </a:lnTo>
                  <a:lnTo>
                    <a:pt x="286308" y="1377988"/>
                  </a:lnTo>
                  <a:lnTo>
                    <a:pt x="315493" y="1397660"/>
                  </a:lnTo>
                  <a:lnTo>
                    <a:pt x="351218" y="1404874"/>
                  </a:lnTo>
                  <a:lnTo>
                    <a:pt x="386956" y="1397660"/>
                  </a:lnTo>
                  <a:lnTo>
                    <a:pt x="416128" y="1377988"/>
                  </a:lnTo>
                  <a:lnTo>
                    <a:pt x="435800" y="1348803"/>
                  </a:lnTo>
                  <a:lnTo>
                    <a:pt x="443014" y="1313078"/>
                  </a:lnTo>
                  <a:lnTo>
                    <a:pt x="443014" y="1033703"/>
                  </a:lnTo>
                  <a:lnTo>
                    <a:pt x="738365" y="1033703"/>
                  </a:lnTo>
                  <a:lnTo>
                    <a:pt x="738365" y="1313078"/>
                  </a:lnTo>
                  <a:lnTo>
                    <a:pt x="745578" y="1348803"/>
                  </a:lnTo>
                  <a:lnTo>
                    <a:pt x="765251" y="1377988"/>
                  </a:lnTo>
                  <a:lnTo>
                    <a:pt x="794423" y="1397660"/>
                  </a:lnTo>
                  <a:lnTo>
                    <a:pt x="830160" y="1404874"/>
                  </a:lnTo>
                  <a:lnTo>
                    <a:pt x="865886" y="1397660"/>
                  </a:lnTo>
                  <a:lnTo>
                    <a:pt x="895070" y="1377988"/>
                  </a:lnTo>
                  <a:lnTo>
                    <a:pt x="914742" y="1348803"/>
                  </a:lnTo>
                  <a:lnTo>
                    <a:pt x="921956" y="1313078"/>
                  </a:lnTo>
                  <a:lnTo>
                    <a:pt x="921956" y="1033703"/>
                  </a:lnTo>
                  <a:lnTo>
                    <a:pt x="1089583" y="1033703"/>
                  </a:lnTo>
                  <a:lnTo>
                    <a:pt x="1125308" y="1026490"/>
                  </a:lnTo>
                  <a:lnTo>
                    <a:pt x="1154493" y="1006817"/>
                  </a:lnTo>
                  <a:lnTo>
                    <a:pt x="1174165" y="977633"/>
                  </a:lnTo>
                  <a:lnTo>
                    <a:pt x="1181379" y="941908"/>
                  </a:lnTo>
                  <a:lnTo>
                    <a:pt x="1174165" y="906170"/>
                  </a:lnTo>
                  <a:lnTo>
                    <a:pt x="1154493" y="876998"/>
                  </a:lnTo>
                  <a:lnTo>
                    <a:pt x="1125308" y="857326"/>
                  </a:lnTo>
                  <a:lnTo>
                    <a:pt x="1089583" y="850112"/>
                  </a:lnTo>
                  <a:lnTo>
                    <a:pt x="921956" y="850112"/>
                  </a:lnTo>
                  <a:lnTo>
                    <a:pt x="921956" y="554761"/>
                  </a:lnTo>
                  <a:lnTo>
                    <a:pt x="1089583" y="554761"/>
                  </a:lnTo>
                  <a:lnTo>
                    <a:pt x="1125308" y="547547"/>
                  </a:lnTo>
                  <a:lnTo>
                    <a:pt x="1154493" y="527875"/>
                  </a:lnTo>
                  <a:lnTo>
                    <a:pt x="1174165" y="498703"/>
                  </a:lnTo>
                  <a:lnTo>
                    <a:pt x="1181379" y="462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112271" y="4478843"/>
            <a:ext cx="3245273" cy="920209"/>
          </a:xfrm>
          <a:prstGeom prst="rect">
            <a:avLst/>
          </a:prstGeom>
        </p:spPr>
        <p:txBody>
          <a:bodyPr vert="horz" wrap="square" lIns="0" tIns="75776" rIns="0" bIns="0" rtlCol="0">
            <a:spAutoFit/>
          </a:bodyPr>
          <a:lstStyle/>
          <a:p>
            <a:pPr marL="8467">
              <a:spcBef>
                <a:spcPts val="596"/>
              </a:spcBef>
            </a:pPr>
            <a:r>
              <a:rPr sz="2533" spc="-113" dirty="0">
                <a:latin typeface="Arial"/>
                <a:cs typeface="Arial"/>
              </a:rPr>
              <a:t>HASHTAGS</a:t>
            </a:r>
            <a:endParaRPr sz="2533">
              <a:latin typeface="Arial"/>
              <a:cs typeface="Arial"/>
            </a:endParaRPr>
          </a:p>
          <a:p>
            <a:pPr marL="8467">
              <a:spcBef>
                <a:spcPts val="540"/>
              </a:spcBef>
            </a:pPr>
            <a:r>
              <a:rPr sz="2533" spc="30" dirty="0">
                <a:latin typeface="Arial"/>
                <a:cs typeface="Arial"/>
              </a:rPr>
              <a:t>(facebook,</a:t>
            </a:r>
            <a:r>
              <a:rPr sz="2533" spc="-50" dirty="0">
                <a:latin typeface="Arial"/>
                <a:cs typeface="Arial"/>
              </a:rPr>
              <a:t> </a:t>
            </a:r>
            <a:r>
              <a:rPr sz="2533" spc="60" dirty="0">
                <a:latin typeface="Arial"/>
                <a:cs typeface="Arial"/>
              </a:rPr>
              <a:t>instagram)</a:t>
            </a:r>
            <a:endParaRPr sz="25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3852" y="4293963"/>
            <a:ext cx="2976457" cy="1318993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16700"/>
              </a:lnSpc>
              <a:spcBef>
                <a:spcPts val="63"/>
              </a:spcBef>
            </a:pPr>
            <a:r>
              <a:rPr sz="2500" dirty="0">
                <a:latin typeface="Arial"/>
                <a:cs typeface="Arial"/>
              </a:rPr>
              <a:t>Video </a:t>
            </a:r>
            <a:r>
              <a:rPr sz="2500" spc="76" dirty="0">
                <a:latin typeface="Arial"/>
                <a:cs typeface="Arial"/>
              </a:rPr>
              <a:t>content  </a:t>
            </a:r>
            <a:r>
              <a:rPr sz="2500" spc="47" dirty="0">
                <a:latin typeface="Arial"/>
                <a:cs typeface="Arial"/>
              </a:rPr>
              <a:t>(youtube,  </a:t>
            </a:r>
            <a:r>
              <a:rPr sz="2500" spc="30" dirty="0">
                <a:latin typeface="Arial"/>
                <a:cs typeface="Arial"/>
              </a:rPr>
              <a:t>facebook,instagram)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58418" y="1907034"/>
            <a:ext cx="3529753" cy="893963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467">
              <a:spcBef>
                <a:spcPts val="550"/>
              </a:spcBef>
            </a:pPr>
            <a:r>
              <a:rPr sz="2467" spc="-100" dirty="0">
                <a:latin typeface="Arial"/>
                <a:cs typeface="Arial"/>
              </a:rPr>
              <a:t>INFLUENCE</a:t>
            </a:r>
            <a:r>
              <a:rPr sz="2467" spc="-76" dirty="0">
                <a:latin typeface="Arial"/>
                <a:cs typeface="Arial"/>
              </a:rPr>
              <a:t> </a:t>
            </a:r>
            <a:r>
              <a:rPr sz="2467" spc="-90" dirty="0">
                <a:latin typeface="Arial"/>
                <a:cs typeface="Arial"/>
              </a:rPr>
              <a:t>MARKETING</a:t>
            </a:r>
            <a:endParaRPr sz="2467" dirty="0">
              <a:latin typeface="Arial"/>
              <a:cs typeface="Arial"/>
            </a:endParaRPr>
          </a:p>
          <a:p>
            <a:pPr marL="8467">
              <a:spcBef>
                <a:spcPts val="490"/>
              </a:spcBef>
            </a:pPr>
            <a:r>
              <a:rPr sz="2467" spc="143" dirty="0">
                <a:latin typeface="Arial"/>
                <a:cs typeface="Arial"/>
              </a:rPr>
              <a:t>( </a:t>
            </a:r>
            <a:r>
              <a:rPr sz="2467" spc="33" dirty="0">
                <a:latin typeface="Arial"/>
                <a:cs typeface="Arial"/>
              </a:rPr>
              <a:t>influencer,</a:t>
            </a:r>
            <a:r>
              <a:rPr sz="2467" spc="-190" dirty="0">
                <a:latin typeface="Arial"/>
                <a:cs typeface="Arial"/>
              </a:rPr>
              <a:t> </a:t>
            </a:r>
            <a:r>
              <a:rPr sz="2467" spc="47" dirty="0">
                <a:latin typeface="Arial"/>
                <a:cs typeface="Arial"/>
              </a:rPr>
              <a:t>celebrities)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3851" y="1798600"/>
            <a:ext cx="2537460" cy="1334596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8467">
              <a:spcBef>
                <a:spcPts val="560"/>
              </a:spcBef>
            </a:pPr>
            <a:r>
              <a:rPr sz="2467" spc="-87" dirty="0">
                <a:latin typeface="Arial"/>
                <a:cs typeface="Arial"/>
              </a:rPr>
              <a:t>SOCIAL</a:t>
            </a:r>
            <a:r>
              <a:rPr sz="2467" spc="-67" dirty="0">
                <a:latin typeface="Arial"/>
                <a:cs typeface="Arial"/>
              </a:rPr>
              <a:t> MEDIA</a:t>
            </a:r>
            <a:endParaRPr sz="2467" dirty="0">
              <a:latin typeface="Arial"/>
              <a:cs typeface="Arial"/>
            </a:endParaRPr>
          </a:p>
          <a:p>
            <a:pPr marL="8467" marR="3387">
              <a:lnSpc>
                <a:spcPts val="3454"/>
              </a:lnSpc>
              <a:spcBef>
                <a:spcPts val="197"/>
              </a:spcBef>
            </a:pPr>
            <a:r>
              <a:rPr sz="2467" spc="-177" dirty="0">
                <a:latin typeface="Arial"/>
                <a:cs typeface="Arial"/>
              </a:rPr>
              <a:t>POSTS </a:t>
            </a:r>
            <a:r>
              <a:rPr sz="2467" spc="20" dirty="0">
                <a:latin typeface="Arial"/>
                <a:cs typeface="Arial"/>
              </a:rPr>
              <a:t>(facebook,  </a:t>
            </a:r>
            <a:r>
              <a:rPr sz="2467" spc="50" dirty="0">
                <a:latin typeface="Arial"/>
                <a:cs typeface="Arial"/>
              </a:rPr>
              <a:t>instagram)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6526926"/>
            <a:ext cx="12192000" cy="331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FCF6-89E0-4D77-B7CD-F07944B3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8151A23-C105-4DF6-BF24-BCB4855E9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9250160" y="3044090"/>
            <a:ext cx="901385" cy="50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A7954-9BA0-4C63-89AD-12103F8EA6EA}"/>
              </a:ext>
            </a:extLst>
          </p:cNvPr>
          <p:cNvSpPr txBox="1"/>
          <p:nvPr/>
        </p:nvSpPr>
        <p:spPr>
          <a:xfrm>
            <a:off x="1967542" y="428899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Investors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C120390-682D-4EDA-8BFF-C744A5F2738D}"/>
              </a:ext>
            </a:extLst>
          </p:cNvPr>
          <p:cNvSpPr/>
          <p:nvPr/>
        </p:nvSpPr>
        <p:spPr>
          <a:xfrm>
            <a:off x="4942006" y="2657474"/>
            <a:ext cx="2744284" cy="2078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539E-3DC7-4CFE-A569-508D1C475E5F}"/>
              </a:ext>
            </a:extLst>
          </p:cNvPr>
          <p:cNvSpPr txBox="1"/>
          <p:nvPr/>
        </p:nvSpPr>
        <p:spPr>
          <a:xfrm>
            <a:off x="5265629" y="4658327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Government Support</a:t>
            </a: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2E0C3D13-FE70-4E8A-B7CD-98F7347AD150}"/>
              </a:ext>
            </a:extLst>
          </p:cNvPr>
          <p:cNvGrpSpPr/>
          <p:nvPr/>
        </p:nvGrpSpPr>
        <p:grpSpPr>
          <a:xfrm>
            <a:off x="9250160" y="2695479"/>
            <a:ext cx="940726" cy="1467042"/>
            <a:chOff x="14930221" y="2699122"/>
            <a:chExt cx="2005330" cy="3970654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E252A26-F778-465B-9E20-5E3F25EDAAB1}"/>
                </a:ext>
              </a:extLst>
            </p:cNvPr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40EB7132-4FDD-4288-BA57-DF7EDA4DB141}"/>
                </a:ext>
              </a:extLst>
            </p:cNvPr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539965EA-E9E8-49F8-9AB7-3339F9EFCE32}"/>
                </a:ext>
              </a:extLst>
            </p:cNvPr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443F693-DFD9-4ABF-95E8-E6D3B0F5A463}"/>
                </a:ext>
              </a:extLst>
            </p:cNvPr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4">
            <a:extLst>
              <a:ext uri="{FF2B5EF4-FFF2-40B4-BE49-F238E27FC236}">
                <a16:creationId xmlns:a16="http://schemas.microsoft.com/office/drawing/2014/main" id="{EF231D05-203C-49A6-94C0-0FC362AC013D}"/>
              </a:ext>
            </a:extLst>
          </p:cNvPr>
          <p:cNvSpPr/>
          <p:nvPr/>
        </p:nvSpPr>
        <p:spPr>
          <a:xfrm>
            <a:off x="1925469" y="3009367"/>
            <a:ext cx="1148466" cy="1036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A8718-415D-4496-B21B-AFADE3530AAC}"/>
              </a:ext>
            </a:extLst>
          </p:cNvPr>
          <p:cNvSpPr txBox="1"/>
          <p:nvPr/>
        </p:nvSpPr>
        <p:spPr>
          <a:xfrm>
            <a:off x="8395170" y="4410094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on </a:t>
            </a:r>
            <a:r>
              <a:rPr lang="en-US" dirty="0" err="1"/>
              <a:t>Playstore</a:t>
            </a:r>
            <a:r>
              <a:rPr lang="en-US" dirty="0"/>
              <a:t>/Appstore</a:t>
            </a:r>
          </a:p>
        </p:txBody>
      </p:sp>
    </p:spTree>
    <p:extLst>
      <p:ext uri="{BB962C8B-B14F-4D97-AF65-F5344CB8AC3E}">
        <p14:creationId xmlns:p14="http://schemas.microsoft.com/office/powerpoint/2010/main" val="1074768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350</TotalTime>
  <Words>146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BlackList</vt:lpstr>
      <vt:lpstr>WHAT IS BLACKLIST?</vt:lpstr>
      <vt:lpstr>PowerPoint Presentation</vt:lpstr>
      <vt:lpstr>System Architechture</vt:lpstr>
      <vt:lpstr>How It Reduces Cyberbullying</vt:lpstr>
      <vt:lpstr>Business Model</vt:lpstr>
      <vt:lpstr>PowerPoint Presentation</vt:lpstr>
      <vt:lpstr>PowerPoint Presentation</vt:lpstr>
      <vt:lpstr>Future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BlackList</dc:title>
  <dc:creator>Zaed Khan</dc:creator>
  <cp:lastModifiedBy>Zaed Khan</cp:lastModifiedBy>
  <cp:revision>15</cp:revision>
  <dcterms:created xsi:type="dcterms:W3CDTF">2022-08-12T07:52:37Z</dcterms:created>
  <dcterms:modified xsi:type="dcterms:W3CDTF">2022-08-19T10:15:10Z</dcterms:modified>
</cp:coreProperties>
</file>